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0CF9-0817-1A9D-5D54-05B3B33D4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7C257-7D7D-E575-18CA-7E64F4AC2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B6E77-DBB5-36ED-0CFC-3E5EDF085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8AA7B-A215-539A-B789-C75CEDE6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1D4F5-CDED-BEFC-73EB-DD26E92C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1FEA-8E21-5DCC-3FB3-F8ED33A4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2016-A486-0A77-E4C1-B9003F8E5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3E39-67B9-F6CD-7E59-1D0340BD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AA158-0E4E-2188-A5B0-A3C9A327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C35E9-E8B4-DC04-ACBA-CBBB1CC1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0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2219B-2556-6A0B-394A-DE2A0D86D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C6447-8821-0FE1-415E-C25B7194E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E650A-6A22-BD1D-4175-ED4A0B65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95954-972F-4B79-4D71-EE53A617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9EE3D-2104-A702-5F12-6B20AE3C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8A2C-8496-B0DD-2616-FA228044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4AD8-CFB4-5EB0-D4C8-05914FB18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950A-B66C-CE8A-FB86-DE11E46B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338F1-BEB1-6764-B442-51C45487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61608-98BD-EFBB-4884-61AB749E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12E1-9482-FE3C-3FAE-4F40A1E1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A54D5-4FED-9925-9E3A-5DE77C08F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02F77-DC4D-01D3-1007-A41433A7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72200-FED8-19E9-A8AB-9DAB7294D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5AE9B-43ED-CADE-42A8-E46F33EE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C8D-BA7F-7839-E07F-82325B4B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8C809-9FC6-5663-EDDA-C88301C48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73DA-B2C1-5CE5-424D-7E71EEB1E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D53F4-485A-6A0E-5127-BCEC56DB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041B7-19D3-4C20-4F49-9688F4DE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2ED1D-1080-88D3-3F72-01B594FF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7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40D3-DA1D-73F1-5F79-DF38D06C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4E8D5-9E41-9596-85E6-D939D1906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31ECC-6127-1814-257F-7AF8B1D5C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99E587-8DD8-2989-5772-DE1EA084E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C4431-EAD0-CF65-C1C5-5AA3FA9E1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F365C-A2C6-9E80-AC7B-A4EBC84D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3AFA1-6DD1-295F-B68E-C4F1D6161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4A039-D923-7840-066F-95ABF301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0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8D0B-F71A-5EB8-13ED-9E3ED627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D88D6-B627-6B15-D8A8-F6006AE6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902B56-11BD-8CE4-1090-19D5EB9C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4F260-ADA6-7630-6D84-51EC135B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E8165-6209-144C-2A44-889CFD98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5A6613-D5E5-CA8D-4D16-BD9D20112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CDF5C-581C-9C55-074D-433D588C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7FAB2-C5D6-E1D9-1B64-F686252C8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E02B-6070-F23D-971F-3D18A4ADD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C62EA-13C1-C328-DAB1-3ED023111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AD54C-CC74-8C34-F6FA-AB9972F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8BED9-A7C3-AB25-58CC-E0B341D16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69BD8-9D99-407D-5298-2EBA8FB2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3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D94A-D856-29B6-4937-37B4B47F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2D8BC-5436-A0A2-6383-E1658795B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0C03E-7070-EF1A-61C7-5D1E0C6FA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52CC0-580D-8277-3638-EB239F02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658F-3CD1-6035-5BEE-1C808243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D199C-C144-AFBB-2823-7BF7FFEF7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EC3B3F-07BB-F1CE-A0C2-97E57D2A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364AE-2FE7-DEDA-67EF-55D23AA04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D9C83-70DF-12CA-A9F3-2082E2B2C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7210-D6C1-4666-82CE-941551AD0ADF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0D081-EFC4-9E5C-672C-92055C6F1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38DCC-D02E-ED34-BBD5-980BF46A9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0121-B03B-48C3-BFE0-88DFE728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5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tabb@asylumclinickc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D73910-8B87-6949-ED34-3EA055666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3296"/>
            <a:ext cx="9144000" cy="1152663"/>
          </a:xfrm>
        </p:spPr>
        <p:txBody>
          <a:bodyPr anchor="ctr">
            <a:normAutofit/>
          </a:bodyPr>
          <a:lstStyle/>
          <a:p>
            <a:r>
              <a:rPr lang="en-US" sz="4400" dirty="0"/>
              <a:t>Afghan Asylee Adjustment of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CF194-A053-023D-8514-514BB4458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9534"/>
            <a:ext cx="9144000" cy="646785"/>
          </a:xfrm>
        </p:spPr>
        <p:txBody>
          <a:bodyPr>
            <a:normAutofit/>
          </a:bodyPr>
          <a:lstStyle/>
          <a:p>
            <a:r>
              <a:rPr lang="en-US" dirty="0"/>
              <a:t>Supplemental Slide Deck</a:t>
            </a:r>
          </a:p>
        </p:txBody>
      </p:sp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C496DAA0-00C0-0EF4-79B9-E355CA4B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596" y="1842373"/>
            <a:ext cx="3217333" cy="121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4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C496DAA0-00C0-0EF4-79B9-E355CA4B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7" y="224288"/>
            <a:ext cx="3217333" cy="12199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987780-17A9-6E65-5FD8-115453D5663F}"/>
              </a:ext>
            </a:extLst>
          </p:cNvPr>
          <p:cNvSpPr txBox="1"/>
          <p:nvPr/>
        </p:nvSpPr>
        <p:spPr>
          <a:xfrm>
            <a:off x="3643543" y="1126160"/>
            <a:ext cx="527073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Table of Contents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When to file the Form I-485?</a:t>
            </a:r>
          </a:p>
          <a:p>
            <a:endParaRPr lang="en-US" sz="2000" dirty="0"/>
          </a:p>
          <a:p>
            <a:r>
              <a:rPr lang="en-US" sz="2000" dirty="0"/>
              <a:t>2. When to file the Form I-693, Report of Immigration Medical Exam and Vaccination Record?</a:t>
            </a:r>
          </a:p>
          <a:p>
            <a:endParaRPr lang="en-US" sz="2000" dirty="0"/>
          </a:p>
          <a:p>
            <a:r>
              <a:rPr lang="en-US" sz="2000" dirty="0"/>
              <a:t>3. Do I need to file an I-765 for my client?</a:t>
            </a:r>
          </a:p>
        </p:txBody>
      </p:sp>
    </p:spTree>
    <p:extLst>
      <p:ext uri="{BB962C8B-B14F-4D97-AF65-F5344CB8AC3E}">
        <p14:creationId xmlns:p14="http://schemas.microsoft.com/office/powerpoint/2010/main" val="52527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CF194-A053-023D-8514-514BB4458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3333" y="1123125"/>
            <a:ext cx="6952978" cy="4611749"/>
          </a:xfrm>
        </p:spPr>
        <p:txBody>
          <a:bodyPr>
            <a:normAutofit/>
          </a:bodyPr>
          <a:lstStyle/>
          <a:p>
            <a:r>
              <a:rPr lang="en-US" dirty="0"/>
              <a:t>When to file the Form I-485?</a:t>
            </a:r>
          </a:p>
          <a:p>
            <a:endParaRPr lang="en-US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Applicants are eligible to adjust status once they have been physically present in the U.S. for at least 12 months from the date their asylum application was granted.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However, due to current processing times, the ALSP policy is to submit green card applications 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no less than six months from the date of the asylum approval.</a:t>
            </a:r>
            <a:r>
              <a:rPr lang="en-US" sz="1600" dirty="0">
                <a:solidFill>
                  <a:srgbClr val="000000"/>
                </a:solidFill>
                <a:latin typeface="questrial" panose="020F0502020204030204" pitchFamily="2" charset="0"/>
              </a:rPr>
              <a:t> This is because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we expect that enough time has passed in order to meet the 12-month requirement by the time the application is adjudicated and a decision on their case is made.</a:t>
            </a:r>
            <a:endParaRPr lang="en-US" sz="1600" dirty="0"/>
          </a:p>
          <a:p>
            <a:endParaRPr lang="en-US" dirty="0"/>
          </a:p>
        </p:txBody>
      </p:sp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C496DAA0-00C0-0EF4-79B9-E355CA4B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" y="201791"/>
            <a:ext cx="3217333" cy="121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CF194-A053-023D-8514-514BB4458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6989" y="1190444"/>
            <a:ext cx="7875917" cy="5753819"/>
          </a:xfrm>
        </p:spPr>
        <p:txBody>
          <a:bodyPr>
            <a:normAutofit/>
          </a:bodyPr>
          <a:lstStyle/>
          <a:p>
            <a:r>
              <a:rPr lang="en-US" sz="2400" dirty="0"/>
              <a:t>When to file the Form I-693, Report of Immigration Medical Exam and Vaccination Record?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questrial" panose="020F05020202040302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The immigration exam must be completed by all applicants. There is no fee waiver for this exam and the average cost per person is around $500.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Although the results of the exam may be submitted with the initial application, ALSP policy is to omit this from the initial packet and 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wait to receive a Request for Evidence (RFE)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 from the U.S. Citizenship and Immigration Services (USCIS). This gives the client time to save money for their and their family members’ fees. 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Only once</a:t>
            </a:r>
            <a:r>
              <a:rPr lang="en-US" sz="1600" dirty="0">
                <a:solidFill>
                  <a:srgbClr val="000000"/>
                </a:solidFill>
                <a:latin typeface="questrial" panose="020F0502020204030204" pitchFamily="2" charset="0"/>
              </a:rPr>
              <a:t> the USCIS sends the RFE requesting the exam, the client should make arrangements with Della Lamb who can assist them in scheduling with a medical provider. Then you should mail the sealed, unopened results back to the USCIS.</a:t>
            </a:r>
            <a:endParaRPr lang="en-US" sz="1600" b="0" i="0" dirty="0">
              <a:solidFill>
                <a:srgbClr val="000000"/>
              </a:solidFill>
              <a:effectLst/>
              <a:latin typeface="questrial" panose="020F0502020204030204" pitchFamily="2" charset="0"/>
            </a:endParaRPr>
          </a:p>
          <a:p>
            <a:endParaRPr lang="en-US" dirty="0"/>
          </a:p>
        </p:txBody>
      </p:sp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C496DAA0-00C0-0EF4-79B9-E355CA4B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" y="201791"/>
            <a:ext cx="3217333" cy="121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4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0CF194-A053-023D-8514-514BB4458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0339" y="1104181"/>
            <a:ext cx="7875917" cy="5753819"/>
          </a:xfrm>
        </p:spPr>
        <p:txBody>
          <a:bodyPr>
            <a:normAutofit/>
          </a:bodyPr>
          <a:lstStyle/>
          <a:p>
            <a:r>
              <a:rPr lang="en-US" sz="2400" dirty="0"/>
              <a:t>Do I need to file an I-765 for my client?</a:t>
            </a:r>
            <a:endParaRPr lang="en-US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0" i="0" dirty="0">
              <a:solidFill>
                <a:srgbClr val="000000"/>
              </a:solidFill>
              <a:effectLst/>
              <a:latin typeface="questrial" panose="020F0502020204030204" pitchFamily="2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The Form I-765, Application for Work Authorization may be submitted with the Form I-485 if the applicant needs to request permission to work in the United States.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However, 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this is not necessary for Afghan asylees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who are already authorized to work through their indefinite grant of asylum as well as their parole extension.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Therefore, you do not need to prepare and submit the Form I-765 with the I-485 packet.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questrial" panose="020F0502020204030204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If you have follow-up questions, please send them to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  <a:hlinkClick r:id="rId2"/>
              </a:rPr>
              <a:t>ltabb@asylumclinickc.org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questrial" panose="020F0502020204030204" pitchFamily="2" charset="0"/>
              </a:rPr>
              <a:t>. </a:t>
            </a:r>
          </a:p>
          <a:p>
            <a:endParaRPr lang="en-US" dirty="0"/>
          </a:p>
        </p:txBody>
      </p:sp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C496DAA0-00C0-0EF4-79B9-E355CA4B3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0" y="201791"/>
            <a:ext cx="3217333" cy="121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3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questrial</vt:lpstr>
      <vt:lpstr>Office Theme</vt:lpstr>
      <vt:lpstr>Afghan Asylee Adjustment of Status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Afghan Asylee Adjustment of Status</dc:title>
  <dc:creator>Ayse Tary</dc:creator>
  <cp:lastModifiedBy>Ayse Tary</cp:lastModifiedBy>
  <cp:revision>1</cp:revision>
  <dcterms:created xsi:type="dcterms:W3CDTF">2023-11-09T17:22:43Z</dcterms:created>
  <dcterms:modified xsi:type="dcterms:W3CDTF">2023-11-09T18:40:04Z</dcterms:modified>
</cp:coreProperties>
</file>